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5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5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1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3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41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3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8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3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0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4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9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9BB04B-97BC-414D-B884-BE0A3341FD6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2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theinterviewsage/do-you-have-any-questions-for-me-facebook-behavioral-jedi-interview-series-1dpa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532A6-09BF-E86F-2FBD-96CE4DF2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527" y="516237"/>
            <a:ext cx="10058400" cy="35661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Calibri" panose="020F0502020204030204" pitchFamily="34" charset="0"/>
                <a:cs typeface="Arial" panose="020B0604020202020204" pitchFamily="34" charset="0"/>
              </a:rPr>
              <a:t>Stock Market Predictions with Artificial Intelligence </a:t>
            </a:r>
            <a:br>
              <a:rPr lang="de-DE" sz="4400" dirty="0"/>
            </a:br>
            <a:r>
              <a:rPr lang="de-DE" sz="2400" dirty="0"/>
              <a:t>- Group Project</a:t>
            </a:r>
            <a:endParaRPr lang="en-US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90F7C4-9D71-ADF4-8602-77BA20656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527" y="4030904"/>
            <a:ext cx="9144000" cy="2829242"/>
          </a:xfrm>
        </p:spPr>
        <p:txBody>
          <a:bodyPr>
            <a:normAutofit/>
          </a:bodyPr>
          <a:lstStyle/>
          <a:p>
            <a:pPr algn="l"/>
            <a:endParaRPr lang="de-DE" b="1" dirty="0"/>
          </a:p>
          <a:p>
            <a:pPr algn="l"/>
            <a:r>
              <a:rPr lang="de-DE" sz="1300" dirty="0"/>
              <a:t>Lange, Jennifer Sissi</a:t>
            </a:r>
          </a:p>
          <a:p>
            <a:pPr algn="l"/>
            <a:endParaRPr lang="de-DE" dirty="0"/>
          </a:p>
          <a:p>
            <a:pPr algn="l"/>
            <a:endParaRPr lang="en-US" dirty="0"/>
          </a:p>
        </p:txBody>
      </p:sp>
      <p:pic>
        <p:nvPicPr>
          <p:cNvPr id="1026" name="Picture 2" descr="Hanyang University - Wikipedia">
            <a:extLst>
              <a:ext uri="{FF2B5EF4-FFF2-40B4-BE49-F238E27FC236}">
                <a16:creationId xmlns:a16="http://schemas.microsoft.com/office/drawing/2014/main" id="{69497422-A503-33E0-6F6F-45D7EB53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99" y="133165"/>
            <a:ext cx="2525401" cy="255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21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60DC5C-F504-3FF0-4619-A5D43343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73082-D4B8-AEA6-9538-5CAB89B7D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9" y="2315370"/>
            <a:ext cx="3921162" cy="313870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BF1A7A-62A6-877E-5C49-EF91DFAE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89" y="2372265"/>
            <a:ext cx="3820787" cy="30583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1BA52FC-B0D3-61A4-0E55-2FD29AE4B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154" y="2372265"/>
            <a:ext cx="3820787" cy="3058357"/>
          </a:xfrm>
          <a:prstGeom prst="rect">
            <a:avLst/>
          </a:prstGeom>
        </p:spPr>
      </p:pic>
      <p:pic>
        <p:nvPicPr>
          <p:cNvPr id="7" name="Picture 2" descr="Hanyang University - Wikipedia">
            <a:extLst>
              <a:ext uri="{FF2B5EF4-FFF2-40B4-BE49-F238E27FC236}">
                <a16:creationId xmlns:a16="http://schemas.microsoft.com/office/drawing/2014/main" id="{DB38A73C-0D4F-E7B8-DD44-D904AC0D7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38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85B31-C829-B02A-3AA0-2CC43F6D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6426FF-4B0E-C18D-F18F-F6B37DE3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1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3A0E1-88FE-36C6-D69E-BE617E3B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22114"/>
            <a:ext cx="10058400" cy="1450757"/>
          </a:xfrm>
        </p:spPr>
        <p:txBody>
          <a:bodyPr/>
          <a:lstStyle/>
          <a:p>
            <a:pPr algn="ctr"/>
            <a:r>
              <a:rPr lang="de-DE" b="1" dirty="0" err="1"/>
              <a:t>Thank</a:t>
            </a:r>
            <a:r>
              <a:rPr lang="de-DE" b="1" dirty="0"/>
              <a:t>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attention</a:t>
            </a:r>
            <a:r>
              <a:rPr lang="de-DE" b="1" dirty="0"/>
              <a:t>!</a:t>
            </a:r>
            <a:br>
              <a:rPr lang="de-DE" b="1" dirty="0"/>
            </a:br>
            <a:r>
              <a:rPr lang="de-DE" b="1" dirty="0"/>
              <a:t>Do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any</a:t>
            </a:r>
            <a:r>
              <a:rPr lang="de-DE" b="1" dirty="0"/>
              <a:t> </a:t>
            </a:r>
            <a:r>
              <a:rPr lang="de-DE" b="1" dirty="0" err="1"/>
              <a:t>questions</a:t>
            </a:r>
            <a:r>
              <a:rPr lang="de-DE" b="1" dirty="0"/>
              <a:t>?</a:t>
            </a:r>
            <a:endParaRPr lang="en-US" b="1" dirty="0"/>
          </a:p>
        </p:txBody>
      </p:sp>
      <p:pic>
        <p:nvPicPr>
          <p:cNvPr id="2050" name="Picture 2" descr="Do you have any questions for me?">
            <a:extLst>
              <a:ext uri="{FF2B5EF4-FFF2-40B4-BE49-F238E27FC236}">
                <a16:creationId xmlns:a16="http://schemas.microsoft.com/office/drawing/2014/main" id="{F751FC59-CF37-91C5-D109-CB4293F5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61" y="2244576"/>
            <a:ext cx="4945878" cy="38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FB46C46-AE8E-D062-AF35-F34D80C0E623}"/>
              </a:ext>
            </a:extLst>
          </p:cNvPr>
          <p:cNvSpPr txBox="1"/>
          <p:nvPr/>
        </p:nvSpPr>
        <p:spPr>
          <a:xfrm>
            <a:off x="9482832" y="6391922"/>
            <a:ext cx="270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https://dev.to/theinterviewsage/do-you-have-any-questions-for-me-facebook-behavioral-jedi-interview-series-1dpa</a:t>
            </a:r>
            <a:endParaRPr lang="en-US" sz="800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" name="Picture 2" descr="Hanyang University - Wikipedia">
            <a:extLst>
              <a:ext uri="{FF2B5EF4-FFF2-40B4-BE49-F238E27FC236}">
                <a16:creationId xmlns:a16="http://schemas.microsoft.com/office/drawing/2014/main" id="{21292356-EA57-D647-AC95-58DDEA8B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37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B8CE1-41BB-4535-F91F-BD6CD15B8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52E57D-6DC6-0D8E-10F2-D221E8E27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Topic and </a:t>
            </a:r>
            <a:r>
              <a:rPr lang="de-DE" dirty="0" err="1"/>
              <a:t>goal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Dataset, Dataset </a:t>
            </a:r>
            <a:r>
              <a:rPr lang="de-DE" dirty="0" err="1"/>
              <a:t>extraction</a:t>
            </a:r>
            <a:r>
              <a:rPr lang="de-DE" dirty="0"/>
              <a:t> and </a:t>
            </a:r>
            <a:r>
              <a:rPr lang="de-DE" dirty="0" err="1"/>
              <a:t>analysis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Concept of analysis and evaluation of the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Checkliste">
            <a:extLst>
              <a:ext uri="{FF2B5EF4-FFF2-40B4-BE49-F238E27FC236}">
                <a16:creationId xmlns:a16="http://schemas.microsoft.com/office/drawing/2014/main" id="{13AF92A4-9BF3-2937-C748-E69972239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4848" y="1737360"/>
            <a:ext cx="3079072" cy="3079072"/>
          </a:xfrm>
          <a:prstGeom prst="rect">
            <a:avLst/>
          </a:prstGeom>
        </p:spPr>
      </p:pic>
      <p:pic>
        <p:nvPicPr>
          <p:cNvPr id="6" name="Picture 2" descr="Hanyang University - Wikipedia">
            <a:extLst>
              <a:ext uri="{FF2B5EF4-FFF2-40B4-BE49-F238E27FC236}">
                <a16:creationId xmlns:a16="http://schemas.microsoft.com/office/drawing/2014/main" id="{0D93ACE8-5E0E-08F9-F89A-FDE80F0B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3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CBA23-3C01-980A-F49C-B0E0BDB2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 and </a:t>
            </a:r>
            <a:r>
              <a:rPr lang="de-DE" dirty="0" err="1"/>
              <a:t>goal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16200A-46E9-A6EF-B7D1-FEEC831B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A2715546-87E3-E473-04AD-633509F99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5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6CE45-0A24-BCAB-0618-A59EE19B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F1B8E8-9730-8F0A-E0C1-4476662AE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8B2CA21D-945C-B457-5875-1D5A3687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8F504-3E39-A29E-98D2-9F9CB5BE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Dataextraction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BC644-3902-29E4-714A-5B2E2145B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D2815AD2-3FC3-A70F-9280-2D0D8F5C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32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58D14-BD18-9D4B-A7C4-98C30EA4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analysis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FFF454-E85C-C05D-4755-D0030482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1920"/>
            <a:ext cx="4575551" cy="43088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FFEC5F-B6A2-3F04-D787-CAB5B2B7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149" y="142043"/>
            <a:ext cx="6300445" cy="61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3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85CFF-F1CC-3759-501E-D000F327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827F36-9C3F-4347-7D3D-F94708AF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9610"/>
            <a:ext cx="4210531" cy="4381540"/>
          </a:xfrm>
          <a:prstGeom prst="rect">
            <a:avLst/>
          </a:prstGeom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6F2C21-88EE-06B5-924C-BAE39C44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11" y="1859610"/>
            <a:ext cx="6025164" cy="4160410"/>
          </a:xfrm>
          <a:prstGeom prst="rect">
            <a:avLst/>
          </a:prstGeom>
          <a:ln>
            <a:noFill/>
          </a:ln>
        </p:spPr>
      </p:pic>
      <p:pic>
        <p:nvPicPr>
          <p:cNvPr id="6" name="Picture 2" descr="Hanyang University - Wikipedia">
            <a:extLst>
              <a:ext uri="{FF2B5EF4-FFF2-40B4-BE49-F238E27FC236}">
                <a16:creationId xmlns:a16="http://schemas.microsoft.com/office/drawing/2014/main" id="{94C1E43E-E198-CA66-8A8A-2EE298796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1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B99C6-0B2F-61F8-16C3-0DBFCA31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511536" cy="1450757"/>
          </a:xfrm>
        </p:spPr>
        <p:txBody>
          <a:bodyPr>
            <a:normAutofit/>
          </a:bodyPr>
          <a:lstStyle/>
          <a:p>
            <a:r>
              <a:rPr lang="en-US" dirty="0"/>
              <a:t>Concept of analysis and evaluation of the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B92EDE-0985-FD4F-80F3-864B77434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D36FD77F-D9B6-67A5-2FE2-D0337F0C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4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08214-02A8-8516-FEB8-3927AA3F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2A7751-6BD0-2A2B-586E-0824F78A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8483"/>
            <a:ext cx="7764999" cy="4062821"/>
          </a:xfrm>
          <a:prstGeom prst="rect">
            <a:avLst/>
          </a:prstGeom>
        </p:spPr>
      </p:pic>
      <p:pic>
        <p:nvPicPr>
          <p:cNvPr id="5" name="Picture 2" descr="Hanyang University - Wikipedia">
            <a:extLst>
              <a:ext uri="{FF2B5EF4-FFF2-40B4-BE49-F238E27FC236}">
                <a16:creationId xmlns:a16="http://schemas.microsoft.com/office/drawing/2014/main" id="{DFA3DE6D-A7AE-FC8B-1256-81B95422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03872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</Words>
  <Application>Microsoft Office PowerPoint</Application>
  <PresentationFormat>Breitbild</PresentationFormat>
  <Paragraphs>21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Rückblick</vt:lpstr>
      <vt:lpstr> Stock Market Predictions with Artificial Intelligence  - Group Project</vt:lpstr>
      <vt:lpstr>Content</vt:lpstr>
      <vt:lpstr>Topic and goal</vt:lpstr>
      <vt:lpstr>Datasets</vt:lpstr>
      <vt:lpstr>Dataextraction</vt:lpstr>
      <vt:lpstr>Data analysis</vt:lpstr>
      <vt:lpstr>Funktion of the model</vt:lpstr>
      <vt:lpstr>Concept of analysis and evaluation of the models</vt:lpstr>
      <vt:lpstr>Results</vt:lpstr>
      <vt:lpstr>Results</vt:lpstr>
      <vt:lpstr>Conclusion</vt:lpstr>
      <vt:lpstr>Thank you for your attention! Do you have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Processing: Team Project</dc:title>
  <dc:creator>Jennifer Sissi Lange</dc:creator>
  <cp:lastModifiedBy>Sissi Lange</cp:lastModifiedBy>
  <cp:revision>17</cp:revision>
  <dcterms:created xsi:type="dcterms:W3CDTF">2023-10-29T21:52:55Z</dcterms:created>
  <dcterms:modified xsi:type="dcterms:W3CDTF">2023-12-06T05:14:12Z</dcterms:modified>
</cp:coreProperties>
</file>